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5" r:id="rId2"/>
    <p:sldId id="258" r:id="rId3"/>
    <p:sldId id="278" r:id="rId4"/>
    <p:sldId id="267" r:id="rId5"/>
    <p:sldId id="268" r:id="rId6"/>
    <p:sldId id="289" r:id="rId7"/>
    <p:sldId id="269" r:id="rId8"/>
    <p:sldId id="276" r:id="rId9"/>
    <p:sldId id="280" r:id="rId10"/>
    <p:sldId id="281" r:id="rId11"/>
    <p:sldId id="283" r:id="rId12"/>
    <p:sldId id="271" r:id="rId13"/>
    <p:sldId id="284" r:id="rId14"/>
    <p:sldId id="286" r:id="rId15"/>
    <p:sldId id="272" r:id="rId16"/>
    <p:sldId id="261" r:id="rId17"/>
    <p:sldId id="287" r:id="rId18"/>
    <p:sldId id="288" r:id="rId19"/>
    <p:sldId id="290" r:id="rId2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3" autoAdjust="0"/>
    <p:restoredTop sz="83101" autoAdjust="0"/>
  </p:normalViewPr>
  <p:slideViewPr>
    <p:cSldViewPr snapToGrid="0">
      <p:cViewPr varScale="1">
        <p:scale>
          <a:sx n="75" d="100"/>
          <a:sy n="75" d="100"/>
        </p:scale>
        <p:origin x="11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84308-D9A4-45D9-9231-2AEC3F612317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E4A7E-D6FA-4990-AA19-66E9DEF2C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2803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s-ES" baseline="0" dirty="0"/>
          </a:p>
        </p:txBody>
      </p:sp>
    </p:spTree>
    <p:extLst>
      <p:ext uri="{BB962C8B-B14F-4D97-AF65-F5344CB8AC3E}">
        <p14:creationId xmlns:p14="http://schemas.microsoft.com/office/powerpoint/2010/main" val="4281860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E4A7E-D6FA-4990-AA19-66E9DEF2C730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9209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E4A7E-D6FA-4990-AA19-66E9DEF2C730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E4A7E-D6FA-4990-AA19-66E9DEF2C730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96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FF4A-6861-A04D-A536-735C6188A9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55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E4A7E-D6FA-4990-AA19-66E9DEF2C730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7108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E4A7E-D6FA-4990-AA19-66E9DEF2C730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4770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E4A7E-D6FA-4990-AA19-66E9DEF2C730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9853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7367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E4A7E-D6FA-4990-AA19-66E9DEF2C730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1025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E4A7E-D6FA-4990-AA19-66E9DEF2C730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1515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0113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5109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880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6254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786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10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0652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25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2709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2551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2412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988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512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8606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/>
            </a:lvl1pPr>
            <a:lvl2pPr lvl="1">
              <a:spcBef>
                <a:spcPts val="0"/>
              </a:spcBef>
              <a:buChar char="○"/>
              <a:defRPr/>
            </a:lvl2pPr>
            <a:lvl3pPr lvl="2">
              <a:spcBef>
                <a:spcPts val="0"/>
              </a:spcBef>
              <a:buChar char="■"/>
              <a:defRPr/>
            </a:lvl3pPr>
            <a:lvl4pPr lvl="3">
              <a:spcBef>
                <a:spcPts val="0"/>
              </a:spcBef>
              <a:buChar char="●"/>
              <a:defRPr/>
            </a:lvl4pPr>
            <a:lvl5pPr lvl="4">
              <a:spcBef>
                <a:spcPts val="0"/>
              </a:spcBef>
              <a:buChar char="○"/>
              <a:defRPr/>
            </a:lvl5pPr>
            <a:lvl6pPr lvl="5">
              <a:spcBef>
                <a:spcPts val="0"/>
              </a:spcBef>
              <a:buChar char="■"/>
              <a:defRPr/>
            </a:lvl6pPr>
            <a:lvl7pPr lvl="6">
              <a:spcBef>
                <a:spcPts val="0"/>
              </a:spcBef>
              <a:buChar char="●"/>
              <a:defRPr/>
            </a:lvl7pPr>
            <a:lvl8pPr lvl="7">
              <a:spcBef>
                <a:spcPts val="0"/>
              </a:spcBef>
              <a:buChar char="○"/>
              <a:defRPr/>
            </a:lvl8pPr>
            <a:lvl9pPr lvl="8">
              <a:spcBef>
                <a:spcPts val="0"/>
              </a:spcBef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‹Nº›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9305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936F9-8F05-4EDA-9F98-A3136F57F2E5}" type="datetimeFigureOut">
              <a:rPr lang="es-MX" smtClean="0"/>
              <a:t>03/04/2018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821A1-E2BE-4615-A462-34463793DE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362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85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1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2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27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163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60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52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19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65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226639A-F906-4539-BE90-63FFADD57F4B" descr="4E336DE5-93EA-4679-B724-7355DC98E495@if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12183532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498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32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58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50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0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00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73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66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901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2310</TotalTime>
  <Words>9</Words>
  <Application>Microsoft Office PowerPoint</Application>
  <PresentationFormat>Panorámica</PresentationFormat>
  <Paragraphs>9</Paragraphs>
  <Slides>19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Karin Lizet Quiñones Jované</dc:creator>
  <cp:lastModifiedBy>Karin Lizet Quiñones Jované</cp:lastModifiedBy>
  <cp:revision>57</cp:revision>
  <dcterms:created xsi:type="dcterms:W3CDTF">2017-08-29T22:53:18Z</dcterms:created>
  <dcterms:modified xsi:type="dcterms:W3CDTF">2018-04-03T23:37:01Z</dcterms:modified>
</cp:coreProperties>
</file>